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4"/>
  </p:sldMasterIdLst>
  <p:notesMasterIdLst>
    <p:notesMasterId r:id="rId43"/>
  </p:notesMasterIdLst>
  <p:sldIdLst>
    <p:sldId id="2145707962" r:id="rId5"/>
    <p:sldId id="2145707963" r:id="rId6"/>
    <p:sldId id="2145707964" r:id="rId7"/>
    <p:sldId id="2145707965" r:id="rId8"/>
    <p:sldId id="2145707966" r:id="rId9"/>
    <p:sldId id="2145707967" r:id="rId10"/>
    <p:sldId id="2145707968" r:id="rId11"/>
    <p:sldId id="2145707969" r:id="rId12"/>
    <p:sldId id="2145707970" r:id="rId13"/>
    <p:sldId id="2145707971" r:id="rId14"/>
    <p:sldId id="2145707972" r:id="rId15"/>
    <p:sldId id="2145707973" r:id="rId16"/>
    <p:sldId id="2145707974" r:id="rId17"/>
    <p:sldId id="2145707975" r:id="rId18"/>
    <p:sldId id="2145707976" r:id="rId19"/>
    <p:sldId id="2145707977" r:id="rId20"/>
    <p:sldId id="2145707978" r:id="rId21"/>
    <p:sldId id="2145707979" r:id="rId22"/>
    <p:sldId id="2145707980" r:id="rId23"/>
    <p:sldId id="2145707981" r:id="rId24"/>
    <p:sldId id="2145707982" r:id="rId25"/>
    <p:sldId id="2145707983" r:id="rId26"/>
    <p:sldId id="2145707984" r:id="rId27"/>
    <p:sldId id="2145707985" r:id="rId28"/>
    <p:sldId id="2145707986" r:id="rId29"/>
    <p:sldId id="2145707987" r:id="rId30"/>
    <p:sldId id="2145707988" r:id="rId31"/>
    <p:sldId id="2145707989" r:id="rId32"/>
    <p:sldId id="2145707990" r:id="rId33"/>
    <p:sldId id="2145707991" r:id="rId34"/>
    <p:sldId id="2145707992" r:id="rId35"/>
    <p:sldId id="2145707993" r:id="rId36"/>
    <p:sldId id="2145707994" r:id="rId37"/>
    <p:sldId id="2145707995" r:id="rId38"/>
    <p:sldId id="2145707996" r:id="rId39"/>
    <p:sldId id="2145707997" r:id="rId40"/>
    <p:sldId id="2145707998" r:id="rId41"/>
    <p:sldId id="2145707999" r:id="rId42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700535-17D4-984B-CD29-912A1E4F1701}" name="Bryony Alderman" initials="BA" userId="S::Bryony.Alderman@rcp.ac.uk::89e97913-e16b-43bc-ae55-b5e44936b363" providerId="AD"/>
  <p188:author id="{03F8E872-79DB-47CB-CF54-C06B62259676}" name="ALDERMAN, Bryony (ROYAL SURREY NHS FOUNDATION TRUST)" initials="BA" userId="S::bryony.alderman@nhs.net::aa4181ee-194b-4ff1-be68-add7ff79a588" providerId="AD"/>
  <p188:author id="{30BC0EDF-D5D1-6BE7-9B0E-4FF4B30256C0}" name="Dina Koulama" initials="DK" userId="Dina Koulam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D6DFEE"/>
    <a:srgbClr val="1AD8AF"/>
    <a:srgbClr val="0DC5A6"/>
    <a:srgbClr val="DD9D47"/>
    <a:srgbClr val="6F969D"/>
    <a:srgbClr val="957FD3"/>
    <a:srgbClr val="F47E5E"/>
    <a:srgbClr val="80008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424" autoAdjust="0"/>
    <p:restoredTop sz="87553" autoAdjust="0"/>
  </p:normalViewPr>
  <p:slideViewPr>
    <p:cSldViewPr snapToGrid="0">
      <p:cViewPr varScale="1">
        <p:scale>
          <a:sx n="47" d="100"/>
          <a:sy n="47" d="100"/>
        </p:scale>
        <p:origin x="15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BC51F-DFAE-4263-B92E-5A4302C6354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34018-9ACB-4375-8BCF-81C9CE6C3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9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65FE32F-38FC-16D2-C894-548F07E6BF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6"/>
            <a:ext cx="24383213" cy="137155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9675" y="1571680"/>
            <a:ext cx="11550876" cy="4775200"/>
          </a:xfrm>
        </p:spPr>
        <p:txBody>
          <a:bodyPr anchor="b"/>
          <a:lstStyle>
            <a:lvl1pPr algn="l">
              <a:defRPr sz="11999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9675" y="7061263"/>
            <a:ext cx="11812133" cy="2808514"/>
          </a:xfrm>
        </p:spPr>
        <p:txBody>
          <a:bodyPr/>
          <a:lstStyle>
            <a:lvl1pPr marL="0" indent="0" algn="l">
              <a:buNone/>
              <a:defRPr sz="4800" b="1">
                <a:solidFill>
                  <a:schemeClr val="bg1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FE91331-3DAF-EEEB-441B-1FE3756F86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35" y="11502571"/>
            <a:ext cx="4788387" cy="160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854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/>
            </a:lvl1pPr>
            <a:lvl2pPr>
              <a:lnSpc>
                <a:spcPct val="100000"/>
              </a:lnSpc>
              <a:spcBef>
                <a:spcPts val="1000"/>
              </a:spcBef>
              <a:defRPr/>
            </a:lvl2pPr>
            <a:lvl3pPr>
              <a:lnSpc>
                <a:spcPct val="100000"/>
              </a:lnSpc>
              <a:spcBef>
                <a:spcPts val="1000"/>
              </a:spcBef>
              <a:defRPr/>
            </a:lvl3pPr>
            <a:lvl4pPr>
              <a:lnSpc>
                <a:spcPct val="100000"/>
              </a:lnSpc>
              <a:spcBef>
                <a:spcPts val="1000"/>
              </a:spcBef>
              <a:defRPr/>
            </a:lvl4pPr>
            <a:lvl5pPr>
              <a:lnSpc>
                <a:spcPct val="100000"/>
              </a:lnSpc>
              <a:spcBef>
                <a:spcPts val="1000"/>
              </a:spcBef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12353926"/>
            <a:ext cx="24382413" cy="1089025"/>
          </a:xfrm>
        </p:spPr>
        <p:txBody>
          <a:bodyPr/>
          <a:lstStyle/>
          <a:p>
            <a:fld id="{970E446C-C411-4B9C-89C8-7A14D672EC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802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9AEB6-378D-15C4-DFE3-370DA421E47F}"/>
              </a:ext>
            </a:extLst>
          </p:cNvPr>
          <p:cNvSpPr/>
          <p:nvPr userDrawn="1"/>
        </p:nvSpPr>
        <p:spPr>
          <a:xfrm>
            <a:off x="0" y="0"/>
            <a:ext cx="24382413" cy="13716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675" y="2368836"/>
            <a:ext cx="11478188" cy="4222751"/>
          </a:xfrm>
        </p:spPr>
        <p:txBody>
          <a:bodyPr anchor="b"/>
          <a:lstStyle>
            <a:lvl1pPr>
              <a:defRPr sz="119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9675" y="7178960"/>
            <a:ext cx="10502218" cy="2066922"/>
          </a:xfrm>
        </p:spPr>
        <p:txBody>
          <a:bodyPr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BF0CD5-3ECE-B9AA-4853-0454AE951E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77" y="12110811"/>
            <a:ext cx="3902529" cy="1300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2D573F-D999-2C14-6102-9A2168F97F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206" y="2368836"/>
            <a:ext cx="10502217" cy="1139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226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9674" y="730251"/>
            <a:ext cx="22496145" cy="194763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2580" y="3149600"/>
            <a:ext cx="22471258" cy="847271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12353926"/>
            <a:ext cx="24382412" cy="10890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3000">
                <a:solidFill>
                  <a:schemeClr val="accent6"/>
                </a:solidFill>
              </a:defRPr>
            </a:lvl1pPr>
          </a:lstStyle>
          <a:p>
            <a:fld id="{970E446C-C411-4B9C-89C8-7A14D672EC70}" type="slidenum">
              <a:rPr lang="en-GB" smtClean="0"/>
              <a:pPr/>
              <a:t>‹#›</a:t>
            </a:fld>
            <a:endParaRPr lang="en-GB" dirty="0">
              <a:solidFill>
                <a:schemeClr val="accent6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44A1DB-6ABE-1D2E-441D-B4408A3D40E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77" y="12110811"/>
            <a:ext cx="3902529" cy="130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7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9200" b="0" i="0" kern="1200">
          <a:solidFill>
            <a:schemeClr val="accent3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Clr>
          <a:schemeClr val="accent2"/>
        </a:buClr>
        <a:buFont typeface="System Font Regular"/>
        <a:buChar char="&gt;"/>
        <a:defRPr sz="42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System Font Regular"/>
        <a:buChar char="&gt;"/>
        <a:defRPr sz="42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System Font Regular"/>
        <a:buChar char="&gt;"/>
        <a:defRPr sz="42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System Font Regular"/>
        <a:buChar char="&gt;"/>
        <a:defRPr sz="42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System Font Regular"/>
        <a:buChar char="&gt;"/>
        <a:defRPr sz="42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30" userDrawn="1">
          <p15:clr>
            <a:srgbClr val="F26B43"/>
          </p15:clr>
        </p15:guide>
        <p15:guide id="2" pos="762" userDrawn="1">
          <p15:clr>
            <a:srgbClr val="F26B43"/>
          </p15:clr>
        </p15:guide>
        <p15:guide id="3" orient="horz" pos="1508" userDrawn="1">
          <p15:clr>
            <a:srgbClr val="F26B43"/>
          </p15:clr>
        </p15:guide>
        <p15:guide id="4" orient="horz" pos="1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3D6CB-8FBA-8B37-AD3C-24160A7D4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2013104-ECCE-3D70-2201-0FFDE8D6B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4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A4CC2-8352-CEE1-402D-5C4541FA6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CAF473-40DA-8C91-082E-F5C612E21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4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DD408-38FD-DBE2-EC09-DBF06B87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7418C9-E41F-5D77-CD04-09329A6FA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2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263D7-03C1-7B52-DA07-4B20FD847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D273BC-0C86-93D1-0D37-923DA69B8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4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D979E-8FB7-231E-CF6C-DBFFE5D19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C969E4-C3A2-EAD3-6320-BBC0185C2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3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50749-9146-7FFF-F6D1-0392DBCDD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E9035D-19BC-1CC9-B99C-EE95522E7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1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F3CA9-7E5A-84D1-BA75-9E3ED9616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1A61E4-604D-8F95-BA55-F90E90D9B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52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5FB70-48A6-29E2-9873-2512D10EF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5C6DAA-6C8D-C848-937B-12EFBBA85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8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0FB25-DC0E-1F74-B336-C13D307B0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4B145-5953-7B84-AFB3-72917C1A3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3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BFCA3-4855-8713-0201-982FF0E0B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4C217C-4A34-341A-1A54-F5D4499C4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34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F071D-7266-6D1D-E479-2B39E9C61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9B28A4-C3E3-9645-A8F5-D9DC35F67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9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BD4DD-00AB-EB7F-56F8-12DAA213A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D46B86-5434-14F8-A4E6-AEB08CC98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04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F1763-7900-75E1-07EE-003AD29FE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4764C9-9905-7249-E33F-5CC541CE5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C543A-628E-4F3D-A2C4-81DC27BF4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BBE311-4F7C-FE09-58BF-4216B0BCD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3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85B60-8563-DD2C-5166-815C34B11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0B74FA-2110-0443-2EC4-921530438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8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8854C-B234-BF89-FC4D-D9CE31C48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89CDA2-DF58-A486-CD67-AD91B1635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9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2D651-2FE5-BDB4-4257-5DBB0F930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EF89AE-DA4E-72DD-3994-3FC1010AF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19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17CAD-9DB9-6A42-2305-68EF1D033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A14B16-FB7B-02F1-10CB-F899C8452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1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C6A5E-CAE4-915F-8F53-7CA260F53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33F1E-7542-9550-9467-2B6F6E0D6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5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9A41B-EDA4-B394-0CFA-ED68287A0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F7CBBD-413F-0A96-37E6-61984961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1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5B2B2-36B7-D152-9417-ECC730C78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DA6326-A33D-7B58-2910-F32F0E186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6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58E43-6493-79AD-46AE-02CD528E5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467235-3C95-7B70-E396-A81784107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6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6E474-9B81-A9BA-7BE1-92CA83328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B09803-58D8-EF51-DCC4-54AC9F948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8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6E9FA-7FAF-24B5-8215-BBB84878D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0CE801-A3D4-CC63-5D85-DE3D069D3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44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86992-2A64-6E09-6E98-DE5523C74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7D19FC-83E2-EC68-B614-3F7869308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7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B429C-BE82-321C-1209-FAB312E7E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ED4D0F-77D6-541B-53A5-B1253D37E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6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A7338-2617-514E-368D-C7CBDA7F2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75A895-8F28-9017-7546-A8BEE1B01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6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5E9B8-A44E-B118-E0D6-A98962919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82B308-9AF4-4AA8-459F-D65A98BA1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9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1F030-11BE-3C66-B6F6-53B130A3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01F445-277A-80A2-848F-47BD73FC9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46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D327B-420B-5214-0E83-2D6E65367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AFC416-F2CB-B5B6-D7E3-E9987100A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48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85460-19D3-CCF4-13A5-916DA12B7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86EC2D-C457-3148-C833-886CB536B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4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E9C87-D728-1E37-EB5B-E0F8006D3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04F096-07F3-B0A2-03E4-CEC2ECD41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93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B74E-B9FB-AFF7-ACBF-6BAD26D22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AE237F-43F3-7449-846C-749398104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6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C2778-FBA0-9EC7-DA0E-2E81120A0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57C71C-6D80-0421-42D2-85BF8B447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9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C7D3-41A2-762E-EAF4-FD26CE553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8D9EE9-739C-A8EB-4DFC-21E92A0E6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20680-B59D-0FF2-0665-55DF9884A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970E11-06B4-11CE-A5D9-92F507F9C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0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C352F-5578-4395-53D8-5723933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B59179-2975-4E6A-56C8-661948E0AE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9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0F5FF-653C-DF1E-19EF-07A7973ED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81845D-40F7-EB87-859E-8FEDE3B01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2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2013 - 2022 Theme">
  <a:themeElements>
    <a:clrScheme name="RCP Air colou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B2840"/>
      </a:accent1>
      <a:accent2>
        <a:srgbClr val="FFCC53"/>
      </a:accent2>
      <a:accent3>
        <a:srgbClr val="0082B9"/>
      </a:accent3>
      <a:accent4>
        <a:srgbClr val="33898B"/>
      </a:accent4>
      <a:accent5>
        <a:srgbClr val="FF5961"/>
      </a:accent5>
      <a:accent6>
        <a:srgbClr val="4B565B"/>
      </a:accent6>
      <a:hlink>
        <a:srgbClr val="4B565B"/>
      </a:hlink>
      <a:folHlink>
        <a:srgbClr val="4B565B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e4ccaa-c9ad-40f8-a8ae-91f7335040c6">
      <Terms xmlns="http://schemas.microsoft.com/office/infopath/2007/PartnerControls"/>
    </lcf76f155ced4ddcb4097134ff3c332f>
    <TaxCatchAll xmlns="7f3b633c-3a87-4335-90e8-be235f98d59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45D890B68E054191A21B04732616C0" ma:contentTypeVersion="19" ma:contentTypeDescription="Create a new document." ma:contentTypeScope="" ma:versionID="2fb0166762b3efe1d631439592a84a40">
  <xsd:schema xmlns:xsd="http://www.w3.org/2001/XMLSchema" xmlns:xs="http://www.w3.org/2001/XMLSchema" xmlns:p="http://schemas.microsoft.com/office/2006/metadata/properties" xmlns:ns2="d4e4ccaa-c9ad-40f8-a8ae-91f7335040c6" xmlns:ns3="7f3b633c-3a87-4335-90e8-be235f98d594" targetNamespace="http://schemas.microsoft.com/office/2006/metadata/properties" ma:root="true" ma:fieldsID="718ae39c9526ef6ac3ab6a68d6ffe5a5" ns2:_="" ns3:_="">
    <xsd:import namespace="d4e4ccaa-c9ad-40f8-a8ae-91f7335040c6"/>
    <xsd:import namespace="7f3b633c-3a87-4335-90e8-be235f98d5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4ccaa-c9ad-40f8-a8ae-91f7335040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172af68-8bf1-42eb-b08f-23998ba04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3b633c-3a87-4335-90e8-be235f98d59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bfea5878-88d6-4a2f-8e71-621d9a9e748b}" ma:internalName="TaxCatchAll" ma:showField="CatchAllData" ma:web="7f3b633c-3a87-4335-90e8-be235f98d5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08216C-3A2F-4A85-AEB1-FDEE041359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15AB02-936B-4F47-A0C4-CD4C65748251}">
  <ds:schemaRefs>
    <ds:schemaRef ds:uri="http://schemas.microsoft.com/office/2006/metadata/properties"/>
    <ds:schemaRef ds:uri="http://www.w3.org/XML/1998/namespace"/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7f3b633c-3a87-4335-90e8-be235f98d594"/>
    <ds:schemaRef ds:uri="d4e4ccaa-c9ad-40f8-a8ae-91f7335040c6"/>
  </ds:schemaRefs>
</ds:datastoreItem>
</file>

<file path=customXml/itemProps3.xml><?xml version="1.0" encoding="utf-8"?>
<ds:datastoreItem xmlns:ds="http://schemas.openxmlformats.org/officeDocument/2006/customXml" ds:itemID="{00268FCE-CA9B-4735-885D-64B5F4B884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e4ccaa-c9ad-40f8-a8ae-91f7335040c6"/>
    <ds:schemaRef ds:uri="7f3b633c-3a87-4335-90e8-be235f98d5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0</Words>
  <Application>Microsoft Office PowerPoint</Application>
  <PresentationFormat>Custom</PresentationFormat>
  <Paragraphs>0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Aptos</vt:lpstr>
      <vt:lpstr>Arial</vt:lpstr>
      <vt:lpstr>Calibri</vt:lpstr>
      <vt:lpstr>Georgia</vt:lpstr>
      <vt:lpstr>System Font Regular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Royal College of Physicians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Bryony Alderman</dc:creator>
  <cp:lastModifiedBy>Sophie Brown</cp:lastModifiedBy>
  <cp:revision>310</cp:revision>
  <dcterms:created xsi:type="dcterms:W3CDTF">2025-02-21T13:32:12Z</dcterms:created>
  <dcterms:modified xsi:type="dcterms:W3CDTF">2026-09-21T10:05:39Z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0x0101004645D890B68E054191A21B04732616C0</vt:lpwstr>
  </property>
  <property fmtid="{D5CDD505-2E9C-101B-9397-08002B2CF9AE}" pid="3" name="MediaServiceImageTags">
    <vt:lpwstr/>
  </property>
</Properties>
</file>